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6" r:id="rId4"/>
    <p:sldId id="264" r:id="rId5"/>
    <p:sldId id="265" r:id="rId6"/>
    <p:sldId id="261" r:id="rId7"/>
    <p:sldId id="267" r:id="rId8"/>
    <p:sldId id="262" r:id="rId9"/>
    <p:sldId id="270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518ADD-D9E6-48A4-87FE-C02C463EFCA3}" v="571" dt="2022-03-20T17:55:25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9" autoAdjust="0"/>
    <p:restoredTop sz="94660"/>
  </p:normalViewPr>
  <p:slideViewPr>
    <p:cSldViewPr snapToGrid="0">
      <p:cViewPr>
        <p:scale>
          <a:sx n="400" d="100"/>
          <a:sy n="400" d="100"/>
        </p:scale>
        <p:origin x="-11790" y="-6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55B662-E26F-4396-A992-3BA1F9F731B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03F5E0F-DC49-43E1-A13D-B385DF17DEDB}">
      <dgm:prSet/>
      <dgm:spPr/>
      <dgm:t>
        <a:bodyPr/>
        <a:lstStyle/>
        <a:p>
          <a:r>
            <a:rPr lang="en-US"/>
            <a:t>Understanding the PYNQ design process</a:t>
          </a:r>
          <a:endParaRPr lang="en-GB"/>
        </a:p>
      </dgm:t>
    </dgm:pt>
    <dgm:pt modelId="{B901169D-31FD-46CD-9246-0D5C3600A585}" type="parTrans" cxnId="{BD3F3097-92BC-4AA0-B403-B80C83D3D50F}">
      <dgm:prSet/>
      <dgm:spPr/>
      <dgm:t>
        <a:bodyPr/>
        <a:lstStyle/>
        <a:p>
          <a:endParaRPr lang="en-GB"/>
        </a:p>
      </dgm:t>
    </dgm:pt>
    <dgm:pt modelId="{F06D2199-C567-4670-AE16-049CBD7B5B8F}" type="sibTrans" cxnId="{BD3F3097-92BC-4AA0-B403-B80C83D3D50F}">
      <dgm:prSet/>
      <dgm:spPr/>
      <dgm:t>
        <a:bodyPr/>
        <a:lstStyle/>
        <a:p>
          <a:endParaRPr lang="en-GB"/>
        </a:p>
      </dgm:t>
    </dgm:pt>
    <dgm:pt modelId="{5DB75ED8-3F43-408E-A476-A7D72CB9D60B}">
      <dgm:prSet/>
      <dgm:spPr/>
      <dgm:t>
        <a:bodyPr/>
        <a:lstStyle/>
        <a:p>
          <a:r>
            <a:rPr lang="en-US" dirty="0"/>
            <a:t>Rebuilding Base pipeline</a:t>
          </a:r>
          <a:endParaRPr lang="en-GB" dirty="0"/>
        </a:p>
      </dgm:t>
    </dgm:pt>
    <dgm:pt modelId="{E5F8AE2E-6BC5-4208-A026-092997B6D58C}" type="parTrans" cxnId="{44B68820-CD16-4311-AFFC-5BF210BA5359}">
      <dgm:prSet/>
      <dgm:spPr/>
      <dgm:t>
        <a:bodyPr/>
        <a:lstStyle/>
        <a:p>
          <a:endParaRPr lang="en-GB"/>
        </a:p>
      </dgm:t>
    </dgm:pt>
    <dgm:pt modelId="{6FF11EF6-F386-412F-92EC-5C28958AE8C8}" type="sibTrans" cxnId="{44B68820-CD16-4311-AFFC-5BF210BA5359}">
      <dgm:prSet/>
      <dgm:spPr/>
      <dgm:t>
        <a:bodyPr/>
        <a:lstStyle/>
        <a:p>
          <a:endParaRPr lang="en-GB"/>
        </a:p>
      </dgm:t>
    </dgm:pt>
    <dgm:pt modelId="{8B18E9EE-866C-474D-B542-8E2FF6E3D849}">
      <dgm:prSet/>
      <dgm:spPr/>
      <dgm:t>
        <a:bodyPr/>
        <a:lstStyle/>
        <a:p>
          <a:r>
            <a:rPr lang="en-US" dirty="0"/>
            <a:t>Understanding and rebuild IP of CV2Pynq</a:t>
          </a:r>
          <a:endParaRPr lang="en-GB" dirty="0"/>
        </a:p>
      </dgm:t>
    </dgm:pt>
    <dgm:pt modelId="{C35D618E-1513-42AE-966B-BA2527433400}" type="parTrans" cxnId="{7592C531-868B-4005-B9AD-CB1720D5BEA1}">
      <dgm:prSet/>
      <dgm:spPr/>
      <dgm:t>
        <a:bodyPr/>
        <a:lstStyle/>
        <a:p>
          <a:endParaRPr lang="en-GB"/>
        </a:p>
      </dgm:t>
    </dgm:pt>
    <dgm:pt modelId="{F561FE99-1737-4EA0-B099-5D784FD5512B}" type="sibTrans" cxnId="{7592C531-868B-4005-B9AD-CB1720D5BEA1}">
      <dgm:prSet/>
      <dgm:spPr/>
      <dgm:t>
        <a:bodyPr/>
        <a:lstStyle/>
        <a:p>
          <a:endParaRPr lang="en-GB"/>
        </a:p>
      </dgm:t>
    </dgm:pt>
    <dgm:pt modelId="{C0EE50FD-8083-4048-8C57-5AB7C3A3C303}">
      <dgm:prSet/>
      <dgm:spPr/>
      <dgm:t>
        <a:bodyPr/>
        <a:lstStyle/>
        <a:p>
          <a:r>
            <a:rPr lang="en-US" dirty="0"/>
            <a:t>Combine Base with cv2pynq IPs</a:t>
          </a:r>
          <a:endParaRPr lang="en-GB" dirty="0"/>
        </a:p>
      </dgm:t>
    </dgm:pt>
    <dgm:pt modelId="{7B66EF8C-29A8-4D18-94ED-89A9AC4ABE9C}" type="parTrans" cxnId="{9E1E72C5-DD27-4552-A9BB-5DFE109D92B3}">
      <dgm:prSet/>
      <dgm:spPr/>
      <dgm:t>
        <a:bodyPr/>
        <a:lstStyle/>
        <a:p>
          <a:endParaRPr lang="en-GB"/>
        </a:p>
      </dgm:t>
    </dgm:pt>
    <dgm:pt modelId="{A52934FF-2346-4E2C-BC74-85B974754FEA}" type="sibTrans" cxnId="{9E1E72C5-DD27-4552-A9BB-5DFE109D92B3}">
      <dgm:prSet/>
      <dgm:spPr/>
      <dgm:t>
        <a:bodyPr/>
        <a:lstStyle/>
        <a:p>
          <a:endParaRPr lang="en-GB"/>
        </a:p>
      </dgm:t>
    </dgm:pt>
    <dgm:pt modelId="{9DE816D1-A849-4751-B151-BF584E2FC614}" type="pres">
      <dgm:prSet presAssocID="{0E55B662-E26F-4396-A992-3BA1F9F731BE}" presName="outerComposite" presStyleCnt="0">
        <dgm:presLayoutVars>
          <dgm:chMax val="5"/>
          <dgm:dir/>
          <dgm:resizeHandles val="exact"/>
        </dgm:presLayoutVars>
      </dgm:prSet>
      <dgm:spPr/>
    </dgm:pt>
    <dgm:pt modelId="{9B3A7E7A-F2AD-4874-B613-F0CEE423E607}" type="pres">
      <dgm:prSet presAssocID="{0E55B662-E26F-4396-A992-3BA1F9F731BE}" presName="dummyMaxCanvas" presStyleCnt="0">
        <dgm:presLayoutVars/>
      </dgm:prSet>
      <dgm:spPr/>
    </dgm:pt>
    <dgm:pt modelId="{9116FED6-63F2-41C1-AE27-C73C0397AC63}" type="pres">
      <dgm:prSet presAssocID="{0E55B662-E26F-4396-A992-3BA1F9F731BE}" presName="FourNodes_1" presStyleLbl="node1" presStyleIdx="0" presStyleCnt="4">
        <dgm:presLayoutVars>
          <dgm:bulletEnabled val="1"/>
        </dgm:presLayoutVars>
      </dgm:prSet>
      <dgm:spPr/>
    </dgm:pt>
    <dgm:pt modelId="{018EC325-27AB-4EE0-BFCC-928981505FE1}" type="pres">
      <dgm:prSet presAssocID="{0E55B662-E26F-4396-A992-3BA1F9F731BE}" presName="FourNodes_2" presStyleLbl="node1" presStyleIdx="1" presStyleCnt="4">
        <dgm:presLayoutVars>
          <dgm:bulletEnabled val="1"/>
        </dgm:presLayoutVars>
      </dgm:prSet>
      <dgm:spPr/>
    </dgm:pt>
    <dgm:pt modelId="{08085647-8195-430B-B950-8BC163B22046}" type="pres">
      <dgm:prSet presAssocID="{0E55B662-E26F-4396-A992-3BA1F9F731BE}" presName="FourNodes_3" presStyleLbl="node1" presStyleIdx="2" presStyleCnt="4">
        <dgm:presLayoutVars>
          <dgm:bulletEnabled val="1"/>
        </dgm:presLayoutVars>
      </dgm:prSet>
      <dgm:spPr/>
    </dgm:pt>
    <dgm:pt modelId="{63A5D45B-07A9-462B-8243-77A43FD2AF5C}" type="pres">
      <dgm:prSet presAssocID="{0E55B662-E26F-4396-A992-3BA1F9F731BE}" presName="FourNodes_4" presStyleLbl="node1" presStyleIdx="3" presStyleCnt="4">
        <dgm:presLayoutVars>
          <dgm:bulletEnabled val="1"/>
        </dgm:presLayoutVars>
      </dgm:prSet>
      <dgm:spPr/>
    </dgm:pt>
    <dgm:pt modelId="{90404B41-5EAA-4BD7-9975-85D635B69543}" type="pres">
      <dgm:prSet presAssocID="{0E55B662-E26F-4396-A992-3BA1F9F731BE}" presName="FourConn_1-2" presStyleLbl="fgAccFollowNode1" presStyleIdx="0" presStyleCnt="3">
        <dgm:presLayoutVars>
          <dgm:bulletEnabled val="1"/>
        </dgm:presLayoutVars>
      </dgm:prSet>
      <dgm:spPr/>
    </dgm:pt>
    <dgm:pt modelId="{6E96F037-04CA-4293-AE52-8AEA8D8DAE95}" type="pres">
      <dgm:prSet presAssocID="{0E55B662-E26F-4396-A992-3BA1F9F731BE}" presName="FourConn_2-3" presStyleLbl="fgAccFollowNode1" presStyleIdx="1" presStyleCnt="3">
        <dgm:presLayoutVars>
          <dgm:bulletEnabled val="1"/>
        </dgm:presLayoutVars>
      </dgm:prSet>
      <dgm:spPr/>
    </dgm:pt>
    <dgm:pt modelId="{D89092E0-57E5-43EC-9954-F5BE038A2715}" type="pres">
      <dgm:prSet presAssocID="{0E55B662-E26F-4396-A992-3BA1F9F731BE}" presName="FourConn_3-4" presStyleLbl="fgAccFollowNode1" presStyleIdx="2" presStyleCnt="3">
        <dgm:presLayoutVars>
          <dgm:bulletEnabled val="1"/>
        </dgm:presLayoutVars>
      </dgm:prSet>
      <dgm:spPr/>
    </dgm:pt>
    <dgm:pt modelId="{19D1A008-F745-44ED-A5ED-1ED08F655D77}" type="pres">
      <dgm:prSet presAssocID="{0E55B662-E26F-4396-A992-3BA1F9F731BE}" presName="FourNodes_1_text" presStyleLbl="node1" presStyleIdx="3" presStyleCnt="4">
        <dgm:presLayoutVars>
          <dgm:bulletEnabled val="1"/>
        </dgm:presLayoutVars>
      </dgm:prSet>
      <dgm:spPr/>
    </dgm:pt>
    <dgm:pt modelId="{DB52DDD2-6EDF-4138-BA7A-6DA2D9E9C226}" type="pres">
      <dgm:prSet presAssocID="{0E55B662-E26F-4396-A992-3BA1F9F731BE}" presName="FourNodes_2_text" presStyleLbl="node1" presStyleIdx="3" presStyleCnt="4">
        <dgm:presLayoutVars>
          <dgm:bulletEnabled val="1"/>
        </dgm:presLayoutVars>
      </dgm:prSet>
      <dgm:spPr/>
    </dgm:pt>
    <dgm:pt modelId="{F86B94B7-2093-4251-A5AD-F16568A07443}" type="pres">
      <dgm:prSet presAssocID="{0E55B662-E26F-4396-A992-3BA1F9F731BE}" presName="FourNodes_3_text" presStyleLbl="node1" presStyleIdx="3" presStyleCnt="4">
        <dgm:presLayoutVars>
          <dgm:bulletEnabled val="1"/>
        </dgm:presLayoutVars>
      </dgm:prSet>
      <dgm:spPr/>
    </dgm:pt>
    <dgm:pt modelId="{4FA80BF3-4CEC-4021-A747-34251BDEB9A0}" type="pres">
      <dgm:prSet presAssocID="{0E55B662-E26F-4396-A992-3BA1F9F731B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E1EA90A-B899-4076-A80D-63F67E0D3190}" type="presOf" srcId="{F561FE99-1737-4EA0-B099-5D784FD5512B}" destId="{D89092E0-57E5-43EC-9954-F5BE038A2715}" srcOrd="0" destOrd="0" presId="urn:microsoft.com/office/officeart/2005/8/layout/vProcess5"/>
    <dgm:cxn modelId="{6B6BC70A-998D-4338-9C59-205116825DD3}" type="presOf" srcId="{5DB75ED8-3F43-408E-A476-A7D72CB9D60B}" destId="{018EC325-27AB-4EE0-BFCC-928981505FE1}" srcOrd="0" destOrd="0" presId="urn:microsoft.com/office/officeart/2005/8/layout/vProcess5"/>
    <dgm:cxn modelId="{293F830C-1DD5-491D-9924-2072D89C229D}" type="presOf" srcId="{C0EE50FD-8083-4048-8C57-5AB7C3A3C303}" destId="{63A5D45B-07A9-462B-8243-77A43FD2AF5C}" srcOrd="0" destOrd="0" presId="urn:microsoft.com/office/officeart/2005/8/layout/vProcess5"/>
    <dgm:cxn modelId="{44B68820-CD16-4311-AFFC-5BF210BA5359}" srcId="{0E55B662-E26F-4396-A992-3BA1F9F731BE}" destId="{5DB75ED8-3F43-408E-A476-A7D72CB9D60B}" srcOrd="1" destOrd="0" parTransId="{E5F8AE2E-6BC5-4208-A026-092997B6D58C}" sibTransId="{6FF11EF6-F386-412F-92EC-5C28958AE8C8}"/>
    <dgm:cxn modelId="{C0389729-6C14-40AB-AACA-D904F923F858}" type="presOf" srcId="{8B18E9EE-866C-474D-B542-8E2FF6E3D849}" destId="{F86B94B7-2093-4251-A5AD-F16568A07443}" srcOrd="1" destOrd="0" presId="urn:microsoft.com/office/officeart/2005/8/layout/vProcess5"/>
    <dgm:cxn modelId="{7592C531-868B-4005-B9AD-CB1720D5BEA1}" srcId="{0E55B662-E26F-4396-A992-3BA1F9F731BE}" destId="{8B18E9EE-866C-474D-B542-8E2FF6E3D849}" srcOrd="2" destOrd="0" parTransId="{C35D618E-1513-42AE-966B-BA2527433400}" sibTransId="{F561FE99-1737-4EA0-B099-5D784FD5512B}"/>
    <dgm:cxn modelId="{7135BF75-CF13-41E1-9FEC-EE0924DCD68F}" type="presOf" srcId="{C0EE50FD-8083-4048-8C57-5AB7C3A3C303}" destId="{4FA80BF3-4CEC-4021-A747-34251BDEB9A0}" srcOrd="1" destOrd="0" presId="urn:microsoft.com/office/officeart/2005/8/layout/vProcess5"/>
    <dgm:cxn modelId="{CBA4AD90-BA3A-4D15-811F-E4C5ED9AEE23}" type="presOf" srcId="{8B18E9EE-866C-474D-B542-8E2FF6E3D849}" destId="{08085647-8195-430B-B950-8BC163B22046}" srcOrd="0" destOrd="0" presId="urn:microsoft.com/office/officeart/2005/8/layout/vProcess5"/>
    <dgm:cxn modelId="{BD3F3097-92BC-4AA0-B403-B80C83D3D50F}" srcId="{0E55B662-E26F-4396-A992-3BA1F9F731BE}" destId="{E03F5E0F-DC49-43E1-A13D-B385DF17DEDB}" srcOrd="0" destOrd="0" parTransId="{B901169D-31FD-46CD-9246-0D5C3600A585}" sibTransId="{F06D2199-C567-4670-AE16-049CBD7B5B8F}"/>
    <dgm:cxn modelId="{729669BA-8431-4115-8609-692D1E62C43C}" type="presOf" srcId="{5DB75ED8-3F43-408E-A476-A7D72CB9D60B}" destId="{DB52DDD2-6EDF-4138-BA7A-6DA2D9E9C226}" srcOrd="1" destOrd="0" presId="urn:microsoft.com/office/officeart/2005/8/layout/vProcess5"/>
    <dgm:cxn modelId="{9E1E72C5-DD27-4552-A9BB-5DFE109D92B3}" srcId="{0E55B662-E26F-4396-A992-3BA1F9F731BE}" destId="{C0EE50FD-8083-4048-8C57-5AB7C3A3C303}" srcOrd="3" destOrd="0" parTransId="{7B66EF8C-29A8-4D18-94ED-89A9AC4ABE9C}" sibTransId="{A52934FF-2346-4E2C-BC74-85B974754FEA}"/>
    <dgm:cxn modelId="{0084D3C9-453F-47E7-84B5-96FD1E8C82D3}" type="presOf" srcId="{E03F5E0F-DC49-43E1-A13D-B385DF17DEDB}" destId="{9116FED6-63F2-41C1-AE27-C73C0397AC63}" srcOrd="0" destOrd="0" presId="urn:microsoft.com/office/officeart/2005/8/layout/vProcess5"/>
    <dgm:cxn modelId="{557C95E6-2794-435F-869C-A2249CA1F9C4}" type="presOf" srcId="{E03F5E0F-DC49-43E1-A13D-B385DF17DEDB}" destId="{19D1A008-F745-44ED-A5ED-1ED08F655D77}" srcOrd="1" destOrd="0" presId="urn:microsoft.com/office/officeart/2005/8/layout/vProcess5"/>
    <dgm:cxn modelId="{2817C1EB-1229-43E5-B580-353D8C78AD13}" type="presOf" srcId="{F06D2199-C567-4670-AE16-049CBD7B5B8F}" destId="{90404B41-5EAA-4BD7-9975-85D635B69543}" srcOrd="0" destOrd="0" presId="urn:microsoft.com/office/officeart/2005/8/layout/vProcess5"/>
    <dgm:cxn modelId="{ABF9D3F1-94EE-41A3-A7B8-AB44D269B3AF}" type="presOf" srcId="{6FF11EF6-F386-412F-92EC-5C28958AE8C8}" destId="{6E96F037-04CA-4293-AE52-8AEA8D8DAE95}" srcOrd="0" destOrd="0" presId="urn:microsoft.com/office/officeart/2005/8/layout/vProcess5"/>
    <dgm:cxn modelId="{90FF93FE-BAF8-44AC-9953-147057CFDE4C}" type="presOf" srcId="{0E55B662-E26F-4396-A992-3BA1F9F731BE}" destId="{9DE816D1-A849-4751-B151-BF584E2FC614}" srcOrd="0" destOrd="0" presId="urn:microsoft.com/office/officeart/2005/8/layout/vProcess5"/>
    <dgm:cxn modelId="{F32C3967-9F4E-42FC-8D83-10442F4101B4}" type="presParOf" srcId="{9DE816D1-A849-4751-B151-BF584E2FC614}" destId="{9B3A7E7A-F2AD-4874-B613-F0CEE423E607}" srcOrd="0" destOrd="0" presId="urn:microsoft.com/office/officeart/2005/8/layout/vProcess5"/>
    <dgm:cxn modelId="{5E718948-B877-449B-A7D3-136A0BBE32D0}" type="presParOf" srcId="{9DE816D1-A849-4751-B151-BF584E2FC614}" destId="{9116FED6-63F2-41C1-AE27-C73C0397AC63}" srcOrd="1" destOrd="0" presId="urn:microsoft.com/office/officeart/2005/8/layout/vProcess5"/>
    <dgm:cxn modelId="{F19F7FA7-13C4-4A65-BB10-62ABAB8F77CF}" type="presParOf" srcId="{9DE816D1-A849-4751-B151-BF584E2FC614}" destId="{018EC325-27AB-4EE0-BFCC-928981505FE1}" srcOrd="2" destOrd="0" presId="urn:microsoft.com/office/officeart/2005/8/layout/vProcess5"/>
    <dgm:cxn modelId="{031965DF-9B04-4538-AB93-157F581100CE}" type="presParOf" srcId="{9DE816D1-A849-4751-B151-BF584E2FC614}" destId="{08085647-8195-430B-B950-8BC163B22046}" srcOrd="3" destOrd="0" presId="urn:microsoft.com/office/officeart/2005/8/layout/vProcess5"/>
    <dgm:cxn modelId="{E84C5C78-EB22-4E12-8B32-52C0CAA90045}" type="presParOf" srcId="{9DE816D1-A849-4751-B151-BF584E2FC614}" destId="{63A5D45B-07A9-462B-8243-77A43FD2AF5C}" srcOrd="4" destOrd="0" presId="urn:microsoft.com/office/officeart/2005/8/layout/vProcess5"/>
    <dgm:cxn modelId="{4F039255-83A5-4953-B6F6-E0512F43514A}" type="presParOf" srcId="{9DE816D1-A849-4751-B151-BF584E2FC614}" destId="{90404B41-5EAA-4BD7-9975-85D635B69543}" srcOrd="5" destOrd="0" presId="urn:microsoft.com/office/officeart/2005/8/layout/vProcess5"/>
    <dgm:cxn modelId="{895CA4C3-B35C-4A3E-B5D2-2ED5D42C1885}" type="presParOf" srcId="{9DE816D1-A849-4751-B151-BF584E2FC614}" destId="{6E96F037-04CA-4293-AE52-8AEA8D8DAE95}" srcOrd="6" destOrd="0" presId="urn:microsoft.com/office/officeart/2005/8/layout/vProcess5"/>
    <dgm:cxn modelId="{6A427239-155A-45F7-B47C-F173D88AD7FE}" type="presParOf" srcId="{9DE816D1-A849-4751-B151-BF584E2FC614}" destId="{D89092E0-57E5-43EC-9954-F5BE038A2715}" srcOrd="7" destOrd="0" presId="urn:microsoft.com/office/officeart/2005/8/layout/vProcess5"/>
    <dgm:cxn modelId="{507EF854-EBD2-4DA5-9431-4E496C0343A2}" type="presParOf" srcId="{9DE816D1-A849-4751-B151-BF584E2FC614}" destId="{19D1A008-F745-44ED-A5ED-1ED08F655D77}" srcOrd="8" destOrd="0" presId="urn:microsoft.com/office/officeart/2005/8/layout/vProcess5"/>
    <dgm:cxn modelId="{5D367F7B-7C5D-49D9-88B0-AEB14D60A59C}" type="presParOf" srcId="{9DE816D1-A849-4751-B151-BF584E2FC614}" destId="{DB52DDD2-6EDF-4138-BA7A-6DA2D9E9C226}" srcOrd="9" destOrd="0" presId="urn:microsoft.com/office/officeart/2005/8/layout/vProcess5"/>
    <dgm:cxn modelId="{90ABD6DD-EDEB-4967-8482-77B4E79DF35B}" type="presParOf" srcId="{9DE816D1-A849-4751-B151-BF584E2FC614}" destId="{F86B94B7-2093-4251-A5AD-F16568A07443}" srcOrd="10" destOrd="0" presId="urn:microsoft.com/office/officeart/2005/8/layout/vProcess5"/>
    <dgm:cxn modelId="{B5AE10B2-F86A-477C-A30F-649751FDF0EE}" type="presParOf" srcId="{9DE816D1-A849-4751-B151-BF584E2FC614}" destId="{4FA80BF3-4CEC-4021-A747-34251BDEB9A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715B9F-9B39-4B68-8128-7D0DA61B3C1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8DB13E5-8218-4754-A587-856B9F44A03F}">
      <dgm:prSet/>
      <dgm:spPr/>
      <dgm:t>
        <a:bodyPr/>
        <a:lstStyle/>
        <a:p>
          <a:r>
            <a:rPr lang="en-US"/>
            <a:t>Testing the example of the cranny's edge detection.</a:t>
          </a:r>
        </a:p>
      </dgm:t>
    </dgm:pt>
    <dgm:pt modelId="{B54C19CD-6F5B-4C09-89A5-20F4E9468923}" type="parTrans" cxnId="{B73EDF6B-DA20-40FC-8BCA-F8E03EB3EB46}">
      <dgm:prSet/>
      <dgm:spPr/>
      <dgm:t>
        <a:bodyPr/>
        <a:lstStyle/>
        <a:p>
          <a:endParaRPr lang="en-US"/>
        </a:p>
      </dgm:t>
    </dgm:pt>
    <dgm:pt modelId="{AC23A0DA-E2C9-4EEE-8F51-5456C698D122}" type="sibTrans" cxnId="{B73EDF6B-DA20-40FC-8BCA-F8E03EB3EB46}">
      <dgm:prSet/>
      <dgm:spPr/>
      <dgm:t>
        <a:bodyPr/>
        <a:lstStyle/>
        <a:p>
          <a:endParaRPr lang="en-US"/>
        </a:p>
      </dgm:t>
    </dgm:pt>
    <dgm:pt modelId="{76D41A44-FC07-4651-8E28-DAE00A68C7BE}">
      <dgm:prSet/>
      <dgm:spPr/>
      <dgm:t>
        <a:bodyPr/>
        <a:lstStyle/>
        <a:p>
          <a:r>
            <a:rPr lang="en-US" dirty="0"/>
            <a:t>Rebuilding the </a:t>
          </a:r>
          <a:r>
            <a:rPr lang="en-US" dirty="0" err="1"/>
            <a:t>Vivado</a:t>
          </a:r>
          <a:r>
            <a:rPr lang="en-US" dirty="0"/>
            <a:t> file of the </a:t>
          </a:r>
          <a:r>
            <a:rPr lang="en-US" dirty="0" err="1"/>
            <a:t>pynq</a:t>
          </a:r>
          <a:r>
            <a:rPr lang="en-US" dirty="0"/>
            <a:t> base hardware.</a:t>
          </a:r>
        </a:p>
      </dgm:t>
    </dgm:pt>
    <dgm:pt modelId="{AAE63DDA-F7A6-4B73-B847-B9FCCFF33118}" type="parTrans" cxnId="{498EB512-3889-4B2B-8A39-F2C6A9427559}">
      <dgm:prSet/>
      <dgm:spPr/>
      <dgm:t>
        <a:bodyPr/>
        <a:lstStyle/>
        <a:p>
          <a:endParaRPr lang="en-US"/>
        </a:p>
      </dgm:t>
    </dgm:pt>
    <dgm:pt modelId="{5E313A10-D938-4893-8027-FFE23EC7FD62}" type="sibTrans" cxnId="{498EB512-3889-4B2B-8A39-F2C6A9427559}">
      <dgm:prSet/>
      <dgm:spPr/>
      <dgm:t>
        <a:bodyPr/>
        <a:lstStyle/>
        <a:p>
          <a:endParaRPr lang="en-US"/>
        </a:p>
      </dgm:t>
    </dgm:pt>
    <dgm:pt modelId="{41F058BD-C326-41D1-82B3-948388F336A0}">
      <dgm:prSet/>
      <dgm:spPr/>
      <dgm:t>
        <a:bodyPr/>
        <a:lstStyle/>
        <a:p>
          <a:r>
            <a:rPr lang="en-US" dirty="0"/>
            <a:t>Building CV2pynq Ips and system</a:t>
          </a:r>
        </a:p>
      </dgm:t>
    </dgm:pt>
    <dgm:pt modelId="{09535BDF-D0C4-478B-9C3D-F6A262E4F4F0}" type="parTrans" cxnId="{351FBB12-5340-42A2-8F33-8FB379D81DD0}">
      <dgm:prSet/>
      <dgm:spPr/>
      <dgm:t>
        <a:bodyPr/>
        <a:lstStyle/>
        <a:p>
          <a:endParaRPr lang="en-US"/>
        </a:p>
      </dgm:t>
    </dgm:pt>
    <dgm:pt modelId="{37227D39-7B5B-4CC8-AC21-46F8C19EEE42}" type="sibTrans" cxnId="{351FBB12-5340-42A2-8F33-8FB379D81DD0}">
      <dgm:prSet/>
      <dgm:spPr/>
      <dgm:t>
        <a:bodyPr/>
        <a:lstStyle/>
        <a:p>
          <a:endParaRPr lang="en-US"/>
        </a:p>
      </dgm:t>
    </dgm:pt>
    <dgm:pt modelId="{6EEBE53E-2223-4B82-B03E-E2EC06D15C5B}">
      <dgm:prSet/>
      <dgm:spPr/>
      <dgm:t>
        <a:bodyPr/>
        <a:lstStyle/>
        <a:p>
          <a:r>
            <a:rPr lang="en-US" dirty="0"/>
            <a:t>Develop and test the pipeline </a:t>
          </a:r>
        </a:p>
      </dgm:t>
    </dgm:pt>
    <dgm:pt modelId="{0BE0B9B2-ACE1-47B7-BB76-E9898F176AE3}" type="parTrans" cxnId="{BB137839-2F58-4A12-9E8E-1DC5BF3AF943}">
      <dgm:prSet/>
      <dgm:spPr/>
      <dgm:t>
        <a:bodyPr/>
        <a:lstStyle/>
        <a:p>
          <a:endParaRPr lang="en-US"/>
        </a:p>
      </dgm:t>
    </dgm:pt>
    <dgm:pt modelId="{9D25759B-62FB-46F5-BA5B-C1D15694838F}" type="sibTrans" cxnId="{BB137839-2F58-4A12-9E8E-1DC5BF3AF943}">
      <dgm:prSet/>
      <dgm:spPr/>
      <dgm:t>
        <a:bodyPr/>
        <a:lstStyle/>
        <a:p>
          <a:endParaRPr lang="en-US"/>
        </a:p>
      </dgm:t>
    </dgm:pt>
    <dgm:pt modelId="{D34399C5-38DF-44D0-BD6D-230E1D4182C0}">
      <dgm:prSet/>
      <dgm:spPr/>
      <dgm:t>
        <a:bodyPr/>
        <a:lstStyle/>
        <a:p>
          <a:r>
            <a:rPr lang="en-US" dirty="0"/>
            <a:t>Understand CV2pynq hardware</a:t>
          </a:r>
        </a:p>
      </dgm:t>
    </dgm:pt>
    <dgm:pt modelId="{25B0A131-2F81-4425-A8C6-7428F900E73A}" type="sibTrans" cxnId="{CDB412E5-532F-4E77-8349-45E9700185FA}">
      <dgm:prSet/>
      <dgm:spPr/>
      <dgm:t>
        <a:bodyPr/>
        <a:lstStyle/>
        <a:p>
          <a:endParaRPr lang="en-US"/>
        </a:p>
      </dgm:t>
    </dgm:pt>
    <dgm:pt modelId="{99A85868-2FF8-48D3-A0D7-97851146B002}" type="parTrans" cxnId="{CDB412E5-532F-4E77-8349-45E9700185FA}">
      <dgm:prSet/>
      <dgm:spPr/>
      <dgm:t>
        <a:bodyPr/>
        <a:lstStyle/>
        <a:p>
          <a:endParaRPr lang="en-US"/>
        </a:p>
      </dgm:t>
    </dgm:pt>
    <dgm:pt modelId="{DF6C919A-D4A3-46FB-9736-CB98F6CA511F}" type="pres">
      <dgm:prSet presAssocID="{3C715B9F-9B39-4B68-8128-7D0DA61B3C10}" presName="linear" presStyleCnt="0">
        <dgm:presLayoutVars>
          <dgm:animLvl val="lvl"/>
          <dgm:resizeHandles val="exact"/>
        </dgm:presLayoutVars>
      </dgm:prSet>
      <dgm:spPr/>
    </dgm:pt>
    <dgm:pt modelId="{A9AD1075-A3FE-4724-BE3D-518078B1209C}" type="pres">
      <dgm:prSet presAssocID="{58DB13E5-8218-4754-A587-856B9F44A03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A58A62-815B-4AB8-A51E-D8452A646FBD}" type="pres">
      <dgm:prSet presAssocID="{AC23A0DA-E2C9-4EEE-8F51-5456C698D122}" presName="spacer" presStyleCnt="0"/>
      <dgm:spPr/>
    </dgm:pt>
    <dgm:pt modelId="{608E2586-6DCA-43C2-9ACC-453745594F16}" type="pres">
      <dgm:prSet presAssocID="{76D41A44-FC07-4651-8E28-DAE00A68C7B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75115D0-67BC-426A-ABEC-4D154FBAE349}" type="pres">
      <dgm:prSet presAssocID="{5E313A10-D938-4893-8027-FFE23EC7FD62}" presName="spacer" presStyleCnt="0"/>
      <dgm:spPr/>
    </dgm:pt>
    <dgm:pt modelId="{C35B7CC9-337B-4EE4-8151-BEA3F1121183}" type="pres">
      <dgm:prSet presAssocID="{D34399C5-38DF-44D0-BD6D-230E1D4182C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FDE5801-FEF2-47BC-BA74-61672D4100C5}" type="pres">
      <dgm:prSet presAssocID="{25B0A131-2F81-4425-A8C6-7428F900E73A}" presName="spacer" presStyleCnt="0"/>
      <dgm:spPr/>
    </dgm:pt>
    <dgm:pt modelId="{6D0A560F-C51E-40C6-89C8-5570752C65D9}" type="pres">
      <dgm:prSet presAssocID="{41F058BD-C326-41D1-82B3-948388F336A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952C953-6483-4A74-A694-818199149402}" type="pres">
      <dgm:prSet presAssocID="{37227D39-7B5B-4CC8-AC21-46F8C19EEE42}" presName="spacer" presStyleCnt="0"/>
      <dgm:spPr/>
    </dgm:pt>
    <dgm:pt modelId="{BB80F207-0B0D-444F-A327-F6912D990584}" type="pres">
      <dgm:prSet presAssocID="{6EEBE53E-2223-4B82-B03E-E2EC06D15C5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98EB512-3889-4B2B-8A39-F2C6A9427559}" srcId="{3C715B9F-9B39-4B68-8128-7D0DA61B3C10}" destId="{76D41A44-FC07-4651-8E28-DAE00A68C7BE}" srcOrd="1" destOrd="0" parTransId="{AAE63DDA-F7A6-4B73-B847-B9FCCFF33118}" sibTransId="{5E313A10-D938-4893-8027-FFE23EC7FD62}"/>
    <dgm:cxn modelId="{351FBB12-5340-42A2-8F33-8FB379D81DD0}" srcId="{3C715B9F-9B39-4B68-8128-7D0DA61B3C10}" destId="{41F058BD-C326-41D1-82B3-948388F336A0}" srcOrd="3" destOrd="0" parTransId="{09535BDF-D0C4-478B-9C3D-F6A262E4F4F0}" sibTransId="{37227D39-7B5B-4CC8-AC21-46F8C19EEE42}"/>
    <dgm:cxn modelId="{A0150616-1FE8-4B13-8CED-F90E0EB016FE}" type="presOf" srcId="{6EEBE53E-2223-4B82-B03E-E2EC06D15C5B}" destId="{BB80F207-0B0D-444F-A327-F6912D990584}" srcOrd="0" destOrd="0" presId="urn:microsoft.com/office/officeart/2005/8/layout/vList2"/>
    <dgm:cxn modelId="{94366F32-9278-4C4C-B970-45C4BDFA109A}" type="presOf" srcId="{58DB13E5-8218-4754-A587-856B9F44A03F}" destId="{A9AD1075-A3FE-4724-BE3D-518078B1209C}" srcOrd="0" destOrd="0" presId="urn:microsoft.com/office/officeart/2005/8/layout/vList2"/>
    <dgm:cxn modelId="{BB137839-2F58-4A12-9E8E-1DC5BF3AF943}" srcId="{3C715B9F-9B39-4B68-8128-7D0DA61B3C10}" destId="{6EEBE53E-2223-4B82-B03E-E2EC06D15C5B}" srcOrd="4" destOrd="0" parTransId="{0BE0B9B2-ACE1-47B7-BB76-E9898F176AE3}" sibTransId="{9D25759B-62FB-46F5-BA5B-C1D15694838F}"/>
    <dgm:cxn modelId="{B73EDF6B-DA20-40FC-8BCA-F8E03EB3EB46}" srcId="{3C715B9F-9B39-4B68-8128-7D0DA61B3C10}" destId="{58DB13E5-8218-4754-A587-856B9F44A03F}" srcOrd="0" destOrd="0" parTransId="{B54C19CD-6F5B-4C09-89A5-20F4E9468923}" sibTransId="{AC23A0DA-E2C9-4EEE-8F51-5456C698D122}"/>
    <dgm:cxn modelId="{49BEF04B-D849-46F1-9142-35230D24302C}" type="presOf" srcId="{41F058BD-C326-41D1-82B3-948388F336A0}" destId="{6D0A560F-C51E-40C6-89C8-5570752C65D9}" srcOrd="0" destOrd="0" presId="urn:microsoft.com/office/officeart/2005/8/layout/vList2"/>
    <dgm:cxn modelId="{92207B8C-C3CC-4FEB-93A7-0CE0FF982815}" type="presOf" srcId="{D34399C5-38DF-44D0-BD6D-230E1D4182C0}" destId="{C35B7CC9-337B-4EE4-8151-BEA3F1121183}" srcOrd="0" destOrd="0" presId="urn:microsoft.com/office/officeart/2005/8/layout/vList2"/>
    <dgm:cxn modelId="{0622759E-BBC9-4017-97C7-B460468F0AF4}" type="presOf" srcId="{76D41A44-FC07-4651-8E28-DAE00A68C7BE}" destId="{608E2586-6DCA-43C2-9ACC-453745594F16}" srcOrd="0" destOrd="0" presId="urn:microsoft.com/office/officeart/2005/8/layout/vList2"/>
    <dgm:cxn modelId="{01DFA7CC-9B2B-4600-8054-12BFA3B37B7A}" type="presOf" srcId="{3C715B9F-9B39-4B68-8128-7D0DA61B3C10}" destId="{DF6C919A-D4A3-46FB-9736-CB98F6CA511F}" srcOrd="0" destOrd="0" presId="urn:microsoft.com/office/officeart/2005/8/layout/vList2"/>
    <dgm:cxn modelId="{CDB412E5-532F-4E77-8349-45E9700185FA}" srcId="{3C715B9F-9B39-4B68-8128-7D0DA61B3C10}" destId="{D34399C5-38DF-44D0-BD6D-230E1D4182C0}" srcOrd="2" destOrd="0" parTransId="{99A85868-2FF8-48D3-A0D7-97851146B002}" sibTransId="{25B0A131-2F81-4425-A8C6-7428F900E73A}"/>
    <dgm:cxn modelId="{40776A8C-1103-4AD2-8F6A-E344DF93B652}" type="presParOf" srcId="{DF6C919A-D4A3-46FB-9736-CB98F6CA511F}" destId="{A9AD1075-A3FE-4724-BE3D-518078B1209C}" srcOrd="0" destOrd="0" presId="urn:microsoft.com/office/officeart/2005/8/layout/vList2"/>
    <dgm:cxn modelId="{8B6AC57B-B6B5-4177-BCC1-9926F02E06FB}" type="presParOf" srcId="{DF6C919A-D4A3-46FB-9736-CB98F6CA511F}" destId="{6FA58A62-815B-4AB8-A51E-D8452A646FBD}" srcOrd="1" destOrd="0" presId="urn:microsoft.com/office/officeart/2005/8/layout/vList2"/>
    <dgm:cxn modelId="{63B0A2FE-5B11-438B-BAB4-0F2D1176A238}" type="presParOf" srcId="{DF6C919A-D4A3-46FB-9736-CB98F6CA511F}" destId="{608E2586-6DCA-43C2-9ACC-453745594F16}" srcOrd="2" destOrd="0" presId="urn:microsoft.com/office/officeart/2005/8/layout/vList2"/>
    <dgm:cxn modelId="{7993ABED-5DD3-46A6-86ED-46F0E9B010A8}" type="presParOf" srcId="{DF6C919A-D4A3-46FB-9736-CB98F6CA511F}" destId="{375115D0-67BC-426A-ABEC-4D154FBAE349}" srcOrd="3" destOrd="0" presId="urn:microsoft.com/office/officeart/2005/8/layout/vList2"/>
    <dgm:cxn modelId="{CC082D72-0778-4BAF-8FBC-1D7F0F9AA109}" type="presParOf" srcId="{DF6C919A-D4A3-46FB-9736-CB98F6CA511F}" destId="{C35B7CC9-337B-4EE4-8151-BEA3F1121183}" srcOrd="4" destOrd="0" presId="urn:microsoft.com/office/officeart/2005/8/layout/vList2"/>
    <dgm:cxn modelId="{B08752AE-5A4C-45D4-AB94-6A92A66E7FD5}" type="presParOf" srcId="{DF6C919A-D4A3-46FB-9736-CB98F6CA511F}" destId="{AFDE5801-FEF2-47BC-BA74-61672D4100C5}" srcOrd="5" destOrd="0" presId="urn:microsoft.com/office/officeart/2005/8/layout/vList2"/>
    <dgm:cxn modelId="{669A4B7F-C7C0-490F-944A-5A5AD5A9D05D}" type="presParOf" srcId="{DF6C919A-D4A3-46FB-9736-CB98F6CA511F}" destId="{6D0A560F-C51E-40C6-89C8-5570752C65D9}" srcOrd="6" destOrd="0" presId="urn:microsoft.com/office/officeart/2005/8/layout/vList2"/>
    <dgm:cxn modelId="{E6E437EF-B559-4695-BB81-467321D99D05}" type="presParOf" srcId="{DF6C919A-D4A3-46FB-9736-CB98F6CA511F}" destId="{8952C953-6483-4A74-A694-818199149402}" srcOrd="7" destOrd="0" presId="urn:microsoft.com/office/officeart/2005/8/layout/vList2"/>
    <dgm:cxn modelId="{12FBF153-7B15-4371-870C-061F80A73E67}" type="presParOf" srcId="{DF6C919A-D4A3-46FB-9736-CB98F6CA511F}" destId="{BB80F207-0B0D-444F-A327-F6912D99058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D74714-2425-4E88-BE3E-DDF2D612697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59CF77-496D-47F9-9E6E-65EEDB3FAC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RTL analysis</a:t>
          </a:r>
        </a:p>
      </dgm:t>
    </dgm:pt>
    <dgm:pt modelId="{F0067A03-2ADE-4F11-B849-65A9F2DFCCAC}" type="parTrans" cxnId="{719B2BD4-803F-4988-8E66-F673CB1E06C0}">
      <dgm:prSet/>
      <dgm:spPr/>
      <dgm:t>
        <a:bodyPr/>
        <a:lstStyle/>
        <a:p>
          <a:endParaRPr lang="en-US"/>
        </a:p>
      </dgm:t>
    </dgm:pt>
    <dgm:pt modelId="{94B5CBA6-54AF-498D-8769-A3733D3835CA}" type="sibTrans" cxnId="{719B2BD4-803F-4988-8E66-F673CB1E06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D493D4-D717-430E-AB04-AE7BB1C2CB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Frames per sounds</a:t>
          </a:r>
        </a:p>
      </dgm:t>
    </dgm:pt>
    <dgm:pt modelId="{2B4B4081-9002-4812-AA6D-6596A3838B91}" type="parTrans" cxnId="{FEFCEC5E-8AC7-4BF9-8588-69FAC66BE383}">
      <dgm:prSet/>
      <dgm:spPr/>
      <dgm:t>
        <a:bodyPr/>
        <a:lstStyle/>
        <a:p>
          <a:endParaRPr lang="en-US"/>
        </a:p>
      </dgm:t>
    </dgm:pt>
    <dgm:pt modelId="{B74A94F4-4D3B-4E92-A79C-67DF2B163775}" type="sibTrans" cxnId="{FEFCEC5E-8AC7-4BF9-8588-69FAC66BE383}">
      <dgm:prSet/>
      <dgm:spPr/>
      <dgm:t>
        <a:bodyPr/>
        <a:lstStyle/>
        <a:p>
          <a:endParaRPr lang="en-US"/>
        </a:p>
      </dgm:t>
    </dgm:pt>
    <dgm:pt modelId="{22FD7682-49A0-4158-8455-E7A8337E46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Runs example programs</a:t>
          </a:r>
        </a:p>
      </dgm:t>
    </dgm:pt>
    <dgm:pt modelId="{8DC3FBDF-811A-4EB8-BD77-2CFD6ADD4279}" type="parTrans" cxnId="{7E54C6A8-5BF3-44FC-8F0F-406E4AEA4B96}">
      <dgm:prSet/>
      <dgm:spPr/>
    </dgm:pt>
    <dgm:pt modelId="{96057FFE-5D78-4515-9896-11133AE277DE}" type="sibTrans" cxnId="{7E54C6A8-5BF3-44FC-8F0F-406E4AEA4B96}">
      <dgm:prSet/>
      <dgm:spPr/>
      <dgm:t>
        <a:bodyPr/>
        <a:lstStyle/>
        <a:p>
          <a:endParaRPr lang="en-GB"/>
        </a:p>
      </dgm:t>
    </dgm:pt>
    <dgm:pt modelId="{3AF3B260-5877-4C27-8784-9B0A16088DE6}" type="pres">
      <dgm:prSet presAssocID="{39D74714-2425-4E88-BE3E-DDF2D612697B}" presName="outerComposite" presStyleCnt="0">
        <dgm:presLayoutVars>
          <dgm:chMax val="5"/>
          <dgm:dir/>
          <dgm:resizeHandles val="exact"/>
        </dgm:presLayoutVars>
      </dgm:prSet>
      <dgm:spPr/>
    </dgm:pt>
    <dgm:pt modelId="{A3DC3B01-EB89-42E4-A120-38F41E03E677}" type="pres">
      <dgm:prSet presAssocID="{39D74714-2425-4E88-BE3E-DDF2D612697B}" presName="dummyMaxCanvas" presStyleCnt="0">
        <dgm:presLayoutVars/>
      </dgm:prSet>
      <dgm:spPr/>
    </dgm:pt>
    <dgm:pt modelId="{7AF41082-B032-4FC3-8BFB-B636ED35C939}" type="pres">
      <dgm:prSet presAssocID="{39D74714-2425-4E88-BE3E-DDF2D612697B}" presName="ThreeNodes_1" presStyleLbl="node1" presStyleIdx="0" presStyleCnt="3">
        <dgm:presLayoutVars>
          <dgm:bulletEnabled val="1"/>
        </dgm:presLayoutVars>
      </dgm:prSet>
      <dgm:spPr/>
    </dgm:pt>
    <dgm:pt modelId="{B5295FF1-F68F-4640-9791-43E79BA4947A}" type="pres">
      <dgm:prSet presAssocID="{39D74714-2425-4E88-BE3E-DDF2D612697B}" presName="ThreeNodes_2" presStyleLbl="node1" presStyleIdx="1" presStyleCnt="3">
        <dgm:presLayoutVars>
          <dgm:bulletEnabled val="1"/>
        </dgm:presLayoutVars>
      </dgm:prSet>
      <dgm:spPr/>
    </dgm:pt>
    <dgm:pt modelId="{0FA57ABC-AD8E-4D88-8466-1E5C18BE72D0}" type="pres">
      <dgm:prSet presAssocID="{39D74714-2425-4E88-BE3E-DDF2D612697B}" presName="ThreeNodes_3" presStyleLbl="node1" presStyleIdx="2" presStyleCnt="3">
        <dgm:presLayoutVars>
          <dgm:bulletEnabled val="1"/>
        </dgm:presLayoutVars>
      </dgm:prSet>
      <dgm:spPr/>
    </dgm:pt>
    <dgm:pt modelId="{77BA535C-538F-4DFA-949B-98F2F3001495}" type="pres">
      <dgm:prSet presAssocID="{39D74714-2425-4E88-BE3E-DDF2D612697B}" presName="ThreeConn_1-2" presStyleLbl="fgAccFollowNode1" presStyleIdx="0" presStyleCnt="2">
        <dgm:presLayoutVars>
          <dgm:bulletEnabled val="1"/>
        </dgm:presLayoutVars>
      </dgm:prSet>
      <dgm:spPr/>
    </dgm:pt>
    <dgm:pt modelId="{8050BBF6-F3F0-4351-9B38-B9AE8D7C3059}" type="pres">
      <dgm:prSet presAssocID="{39D74714-2425-4E88-BE3E-DDF2D612697B}" presName="ThreeConn_2-3" presStyleLbl="fgAccFollowNode1" presStyleIdx="1" presStyleCnt="2">
        <dgm:presLayoutVars>
          <dgm:bulletEnabled val="1"/>
        </dgm:presLayoutVars>
      </dgm:prSet>
      <dgm:spPr/>
    </dgm:pt>
    <dgm:pt modelId="{CA0183A2-F19A-4B4F-B346-C50579A539BB}" type="pres">
      <dgm:prSet presAssocID="{39D74714-2425-4E88-BE3E-DDF2D612697B}" presName="ThreeNodes_1_text" presStyleLbl="node1" presStyleIdx="2" presStyleCnt="3">
        <dgm:presLayoutVars>
          <dgm:bulletEnabled val="1"/>
        </dgm:presLayoutVars>
      </dgm:prSet>
      <dgm:spPr/>
    </dgm:pt>
    <dgm:pt modelId="{B0DC0098-F9B8-4E2B-9C8D-964B355ADF06}" type="pres">
      <dgm:prSet presAssocID="{39D74714-2425-4E88-BE3E-DDF2D612697B}" presName="ThreeNodes_2_text" presStyleLbl="node1" presStyleIdx="2" presStyleCnt="3">
        <dgm:presLayoutVars>
          <dgm:bulletEnabled val="1"/>
        </dgm:presLayoutVars>
      </dgm:prSet>
      <dgm:spPr/>
    </dgm:pt>
    <dgm:pt modelId="{B44355F4-555D-48C1-BC1F-D5864A071FE0}" type="pres">
      <dgm:prSet presAssocID="{39D74714-2425-4E88-BE3E-DDF2D612697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1FA1020-8171-40AD-8D7F-06B842A5FA45}" type="presOf" srcId="{2FD493D4-D717-430E-AB04-AE7BB1C2CB79}" destId="{B44355F4-555D-48C1-BC1F-D5864A071FE0}" srcOrd="1" destOrd="0" presId="urn:microsoft.com/office/officeart/2005/8/layout/vProcess5"/>
    <dgm:cxn modelId="{FEFCEC5E-8AC7-4BF9-8588-69FAC66BE383}" srcId="{39D74714-2425-4E88-BE3E-DDF2D612697B}" destId="{2FD493D4-D717-430E-AB04-AE7BB1C2CB79}" srcOrd="2" destOrd="0" parTransId="{2B4B4081-9002-4812-AA6D-6596A3838B91}" sibTransId="{B74A94F4-4D3B-4E92-A79C-67DF2B163775}"/>
    <dgm:cxn modelId="{DD0A9B62-9944-455C-AA46-C6DD3D12C14A}" type="presOf" srcId="{96057FFE-5D78-4515-9896-11133AE277DE}" destId="{8050BBF6-F3F0-4351-9B38-B9AE8D7C3059}" srcOrd="0" destOrd="0" presId="urn:microsoft.com/office/officeart/2005/8/layout/vProcess5"/>
    <dgm:cxn modelId="{E9E5194E-C519-4DB1-AA45-31CACE9AACEF}" type="presOf" srcId="{22FD7682-49A0-4158-8455-E7A8337E4676}" destId="{B0DC0098-F9B8-4E2B-9C8D-964B355ADF06}" srcOrd="1" destOrd="0" presId="urn:microsoft.com/office/officeart/2005/8/layout/vProcess5"/>
    <dgm:cxn modelId="{C12D776F-C179-403C-8AB7-5A8C7533211D}" type="presOf" srcId="{22FD7682-49A0-4158-8455-E7A8337E4676}" destId="{B5295FF1-F68F-4640-9791-43E79BA4947A}" srcOrd="0" destOrd="0" presId="urn:microsoft.com/office/officeart/2005/8/layout/vProcess5"/>
    <dgm:cxn modelId="{86C49577-9392-4738-AC86-AB41A92FBDAB}" type="presOf" srcId="{94B5CBA6-54AF-498D-8769-A3733D3835CA}" destId="{77BA535C-538F-4DFA-949B-98F2F3001495}" srcOrd="0" destOrd="0" presId="urn:microsoft.com/office/officeart/2005/8/layout/vProcess5"/>
    <dgm:cxn modelId="{5EDAEDA5-9A4F-4BD8-8556-ECDDE43ADFD9}" type="presOf" srcId="{2359CF77-496D-47F9-9E6E-65EEDB3FAC14}" destId="{7AF41082-B032-4FC3-8BFB-B636ED35C939}" srcOrd="0" destOrd="0" presId="urn:microsoft.com/office/officeart/2005/8/layout/vProcess5"/>
    <dgm:cxn modelId="{7E54C6A8-5BF3-44FC-8F0F-406E4AEA4B96}" srcId="{39D74714-2425-4E88-BE3E-DDF2D612697B}" destId="{22FD7682-49A0-4158-8455-E7A8337E4676}" srcOrd="1" destOrd="0" parTransId="{8DC3FBDF-811A-4EB8-BD77-2CFD6ADD4279}" sibTransId="{96057FFE-5D78-4515-9896-11133AE277DE}"/>
    <dgm:cxn modelId="{6F6349CD-B101-4E44-89EC-0DB304361BCB}" type="presOf" srcId="{2FD493D4-D717-430E-AB04-AE7BB1C2CB79}" destId="{0FA57ABC-AD8E-4D88-8466-1E5C18BE72D0}" srcOrd="0" destOrd="0" presId="urn:microsoft.com/office/officeart/2005/8/layout/vProcess5"/>
    <dgm:cxn modelId="{719B2BD4-803F-4988-8E66-F673CB1E06C0}" srcId="{39D74714-2425-4E88-BE3E-DDF2D612697B}" destId="{2359CF77-496D-47F9-9E6E-65EEDB3FAC14}" srcOrd="0" destOrd="0" parTransId="{F0067A03-2ADE-4F11-B849-65A9F2DFCCAC}" sibTransId="{94B5CBA6-54AF-498D-8769-A3733D3835CA}"/>
    <dgm:cxn modelId="{3B0FEAE1-4AEB-434D-A5EA-A2EEAD2A28E9}" type="presOf" srcId="{39D74714-2425-4E88-BE3E-DDF2D612697B}" destId="{3AF3B260-5877-4C27-8784-9B0A16088DE6}" srcOrd="0" destOrd="0" presId="urn:microsoft.com/office/officeart/2005/8/layout/vProcess5"/>
    <dgm:cxn modelId="{BA26ABF0-C099-4230-B2E1-A2DC48326390}" type="presOf" srcId="{2359CF77-496D-47F9-9E6E-65EEDB3FAC14}" destId="{CA0183A2-F19A-4B4F-B346-C50579A539BB}" srcOrd="1" destOrd="0" presId="urn:microsoft.com/office/officeart/2005/8/layout/vProcess5"/>
    <dgm:cxn modelId="{6DA1F3DC-5D70-40C6-86A3-8960FD02F701}" type="presParOf" srcId="{3AF3B260-5877-4C27-8784-9B0A16088DE6}" destId="{A3DC3B01-EB89-42E4-A120-38F41E03E677}" srcOrd="0" destOrd="0" presId="urn:microsoft.com/office/officeart/2005/8/layout/vProcess5"/>
    <dgm:cxn modelId="{1805258F-3EC7-47BC-B06C-C73D33D51EA1}" type="presParOf" srcId="{3AF3B260-5877-4C27-8784-9B0A16088DE6}" destId="{7AF41082-B032-4FC3-8BFB-B636ED35C939}" srcOrd="1" destOrd="0" presId="urn:microsoft.com/office/officeart/2005/8/layout/vProcess5"/>
    <dgm:cxn modelId="{4ACDA774-02BE-4F25-A3DC-C045DD8F89F9}" type="presParOf" srcId="{3AF3B260-5877-4C27-8784-9B0A16088DE6}" destId="{B5295FF1-F68F-4640-9791-43E79BA4947A}" srcOrd="2" destOrd="0" presId="urn:microsoft.com/office/officeart/2005/8/layout/vProcess5"/>
    <dgm:cxn modelId="{115213AF-3B22-4B0A-A842-9833E5586566}" type="presParOf" srcId="{3AF3B260-5877-4C27-8784-9B0A16088DE6}" destId="{0FA57ABC-AD8E-4D88-8466-1E5C18BE72D0}" srcOrd="3" destOrd="0" presId="urn:microsoft.com/office/officeart/2005/8/layout/vProcess5"/>
    <dgm:cxn modelId="{9FB54851-7908-4236-A107-0B34E58E9B92}" type="presParOf" srcId="{3AF3B260-5877-4C27-8784-9B0A16088DE6}" destId="{77BA535C-538F-4DFA-949B-98F2F3001495}" srcOrd="4" destOrd="0" presId="urn:microsoft.com/office/officeart/2005/8/layout/vProcess5"/>
    <dgm:cxn modelId="{D0298337-2BFD-4CF0-AF24-27E4A8C80F4B}" type="presParOf" srcId="{3AF3B260-5877-4C27-8784-9B0A16088DE6}" destId="{8050BBF6-F3F0-4351-9B38-B9AE8D7C3059}" srcOrd="5" destOrd="0" presId="urn:microsoft.com/office/officeart/2005/8/layout/vProcess5"/>
    <dgm:cxn modelId="{F8C76F88-2D91-44B5-A498-D1520393F8CE}" type="presParOf" srcId="{3AF3B260-5877-4C27-8784-9B0A16088DE6}" destId="{CA0183A2-F19A-4B4F-B346-C50579A539BB}" srcOrd="6" destOrd="0" presId="urn:microsoft.com/office/officeart/2005/8/layout/vProcess5"/>
    <dgm:cxn modelId="{5512E10D-4A6F-4FCE-9595-6E2CC2C9DBB1}" type="presParOf" srcId="{3AF3B260-5877-4C27-8784-9B0A16088DE6}" destId="{B0DC0098-F9B8-4E2B-9C8D-964B355ADF06}" srcOrd="7" destOrd="0" presId="urn:microsoft.com/office/officeart/2005/8/layout/vProcess5"/>
    <dgm:cxn modelId="{0106361D-8E91-40F4-A800-CDF9085D064C}" type="presParOf" srcId="{3AF3B260-5877-4C27-8784-9B0A16088DE6}" destId="{B44355F4-555D-48C1-BC1F-D5864A071FE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59AC3B-010F-4DBC-BFD0-C4300CC9C7C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B4D38A3-C43B-4F39-911B-A69ED9191241}">
      <dgm:prSet/>
      <dgm:spPr/>
      <dgm:t>
        <a:bodyPr/>
        <a:lstStyle/>
        <a:p>
          <a:r>
            <a:rPr lang="en-US" dirty="0"/>
            <a:t>Improved image processing </a:t>
          </a:r>
        </a:p>
      </dgm:t>
    </dgm:pt>
    <dgm:pt modelId="{FE9C4E01-AF74-4D95-A817-6F1C146812DD}" type="parTrans" cxnId="{F7354DDB-280C-4BEB-96C2-30E6A1864699}">
      <dgm:prSet/>
      <dgm:spPr/>
      <dgm:t>
        <a:bodyPr/>
        <a:lstStyle/>
        <a:p>
          <a:endParaRPr lang="en-US"/>
        </a:p>
      </dgm:t>
    </dgm:pt>
    <dgm:pt modelId="{1BE5315E-DD29-4A95-BB1D-EFBFDB566829}" type="sibTrans" cxnId="{F7354DDB-280C-4BEB-96C2-30E6A1864699}">
      <dgm:prSet/>
      <dgm:spPr/>
      <dgm:t>
        <a:bodyPr/>
        <a:lstStyle/>
        <a:p>
          <a:endParaRPr lang="en-US"/>
        </a:p>
      </dgm:t>
    </dgm:pt>
    <dgm:pt modelId="{CD235906-DEFF-4DCE-9A3E-EAC1B1955352}">
      <dgm:prSet/>
      <dgm:spPr/>
      <dgm:t>
        <a:bodyPr/>
        <a:lstStyle/>
        <a:p>
          <a:r>
            <a:rPr lang="en-US"/>
            <a:t>As edge detection is used in many fields</a:t>
          </a:r>
        </a:p>
      </dgm:t>
    </dgm:pt>
    <dgm:pt modelId="{179B8C65-89F8-4C94-8C20-C2F7FE54D357}" type="parTrans" cxnId="{383B365B-BD2B-429B-85AA-853B06C59116}">
      <dgm:prSet/>
      <dgm:spPr/>
      <dgm:t>
        <a:bodyPr/>
        <a:lstStyle/>
        <a:p>
          <a:endParaRPr lang="en-US"/>
        </a:p>
      </dgm:t>
    </dgm:pt>
    <dgm:pt modelId="{320EF347-96F9-4863-8731-C4D8C9A6C850}" type="sibTrans" cxnId="{383B365B-BD2B-429B-85AA-853B06C59116}">
      <dgm:prSet/>
      <dgm:spPr/>
      <dgm:t>
        <a:bodyPr/>
        <a:lstStyle/>
        <a:p>
          <a:endParaRPr lang="en-US"/>
        </a:p>
      </dgm:t>
    </dgm:pt>
    <dgm:pt modelId="{81349602-12D8-4F51-9A2E-ECDA6E5AB919}">
      <dgm:prSet/>
      <dgm:spPr/>
      <dgm:t>
        <a:bodyPr/>
        <a:lstStyle/>
        <a:p>
          <a:r>
            <a:rPr lang="en-US"/>
            <a:t>Building IC</a:t>
          </a:r>
        </a:p>
      </dgm:t>
    </dgm:pt>
    <dgm:pt modelId="{317D1401-D087-43A4-86C8-61402922158A}" type="parTrans" cxnId="{AA3671E5-478B-4BC5-A856-373E2785D4B3}">
      <dgm:prSet/>
      <dgm:spPr/>
      <dgm:t>
        <a:bodyPr/>
        <a:lstStyle/>
        <a:p>
          <a:endParaRPr lang="en-US"/>
        </a:p>
      </dgm:t>
    </dgm:pt>
    <dgm:pt modelId="{F58A6F2E-D410-40A7-A617-8EBAACC90FFC}" type="sibTrans" cxnId="{AA3671E5-478B-4BC5-A856-373E2785D4B3}">
      <dgm:prSet/>
      <dgm:spPr/>
      <dgm:t>
        <a:bodyPr/>
        <a:lstStyle/>
        <a:p>
          <a:endParaRPr lang="en-US"/>
        </a:p>
      </dgm:t>
    </dgm:pt>
    <dgm:pt modelId="{44FA3548-9E08-4E34-B821-F63F5224310E}" type="pres">
      <dgm:prSet presAssocID="{2959AC3B-010F-4DBC-BFD0-C4300CC9C7C9}" presName="diagram" presStyleCnt="0">
        <dgm:presLayoutVars>
          <dgm:dir/>
          <dgm:resizeHandles val="exact"/>
        </dgm:presLayoutVars>
      </dgm:prSet>
      <dgm:spPr/>
    </dgm:pt>
    <dgm:pt modelId="{D709AC85-56C9-4F5C-B22E-D90C4E751EC2}" type="pres">
      <dgm:prSet presAssocID="{EB4D38A3-C43B-4F39-911B-A69ED9191241}" presName="node" presStyleLbl="node1" presStyleIdx="0" presStyleCnt="3">
        <dgm:presLayoutVars>
          <dgm:bulletEnabled val="1"/>
        </dgm:presLayoutVars>
      </dgm:prSet>
      <dgm:spPr/>
    </dgm:pt>
    <dgm:pt modelId="{D1C58F40-68F9-41E5-AF8D-B382B172CC34}" type="pres">
      <dgm:prSet presAssocID="{1BE5315E-DD29-4A95-BB1D-EFBFDB566829}" presName="sibTrans" presStyleCnt="0"/>
      <dgm:spPr/>
    </dgm:pt>
    <dgm:pt modelId="{CC356228-9130-47A3-A017-3EFF72E9E0F0}" type="pres">
      <dgm:prSet presAssocID="{CD235906-DEFF-4DCE-9A3E-EAC1B1955352}" presName="node" presStyleLbl="node1" presStyleIdx="1" presStyleCnt="3">
        <dgm:presLayoutVars>
          <dgm:bulletEnabled val="1"/>
        </dgm:presLayoutVars>
      </dgm:prSet>
      <dgm:spPr/>
    </dgm:pt>
    <dgm:pt modelId="{A948A1BA-26B9-4346-B23C-15F276A8BCFA}" type="pres">
      <dgm:prSet presAssocID="{320EF347-96F9-4863-8731-C4D8C9A6C850}" presName="sibTrans" presStyleCnt="0"/>
      <dgm:spPr/>
    </dgm:pt>
    <dgm:pt modelId="{8B04C274-BC11-442C-8E8A-5C5EB8E99287}" type="pres">
      <dgm:prSet presAssocID="{81349602-12D8-4F51-9A2E-ECDA6E5AB919}" presName="node" presStyleLbl="node1" presStyleIdx="2" presStyleCnt="3">
        <dgm:presLayoutVars>
          <dgm:bulletEnabled val="1"/>
        </dgm:presLayoutVars>
      </dgm:prSet>
      <dgm:spPr/>
    </dgm:pt>
  </dgm:ptLst>
  <dgm:cxnLst>
    <dgm:cxn modelId="{06839E2C-276C-4BA0-867A-5557A885D979}" type="presOf" srcId="{CD235906-DEFF-4DCE-9A3E-EAC1B1955352}" destId="{CC356228-9130-47A3-A017-3EFF72E9E0F0}" srcOrd="0" destOrd="0" presId="urn:microsoft.com/office/officeart/2005/8/layout/default"/>
    <dgm:cxn modelId="{CBBD7F40-2225-4C2E-A677-46654F3BBDCC}" type="presOf" srcId="{81349602-12D8-4F51-9A2E-ECDA6E5AB919}" destId="{8B04C274-BC11-442C-8E8A-5C5EB8E99287}" srcOrd="0" destOrd="0" presId="urn:microsoft.com/office/officeart/2005/8/layout/default"/>
    <dgm:cxn modelId="{383B365B-BD2B-429B-85AA-853B06C59116}" srcId="{2959AC3B-010F-4DBC-BFD0-C4300CC9C7C9}" destId="{CD235906-DEFF-4DCE-9A3E-EAC1B1955352}" srcOrd="1" destOrd="0" parTransId="{179B8C65-89F8-4C94-8C20-C2F7FE54D357}" sibTransId="{320EF347-96F9-4863-8731-C4D8C9A6C850}"/>
    <dgm:cxn modelId="{9A06BFCC-AA96-4CAC-A91F-02C1EA726FD6}" type="presOf" srcId="{2959AC3B-010F-4DBC-BFD0-C4300CC9C7C9}" destId="{44FA3548-9E08-4E34-B821-F63F5224310E}" srcOrd="0" destOrd="0" presId="urn:microsoft.com/office/officeart/2005/8/layout/default"/>
    <dgm:cxn modelId="{94A0F0D0-917E-4CD4-B2CC-6F28B43D7A19}" type="presOf" srcId="{EB4D38A3-C43B-4F39-911B-A69ED9191241}" destId="{D709AC85-56C9-4F5C-B22E-D90C4E751EC2}" srcOrd="0" destOrd="0" presId="urn:microsoft.com/office/officeart/2005/8/layout/default"/>
    <dgm:cxn modelId="{F7354DDB-280C-4BEB-96C2-30E6A1864699}" srcId="{2959AC3B-010F-4DBC-BFD0-C4300CC9C7C9}" destId="{EB4D38A3-C43B-4F39-911B-A69ED9191241}" srcOrd="0" destOrd="0" parTransId="{FE9C4E01-AF74-4D95-A817-6F1C146812DD}" sibTransId="{1BE5315E-DD29-4A95-BB1D-EFBFDB566829}"/>
    <dgm:cxn modelId="{AA3671E5-478B-4BC5-A856-373E2785D4B3}" srcId="{2959AC3B-010F-4DBC-BFD0-C4300CC9C7C9}" destId="{81349602-12D8-4F51-9A2E-ECDA6E5AB919}" srcOrd="2" destOrd="0" parTransId="{317D1401-D087-43A4-86C8-61402922158A}" sibTransId="{F58A6F2E-D410-40A7-A617-8EBAACC90FFC}"/>
    <dgm:cxn modelId="{DE447082-CC03-4705-A0D7-E668B3CAAAF5}" type="presParOf" srcId="{44FA3548-9E08-4E34-B821-F63F5224310E}" destId="{D709AC85-56C9-4F5C-B22E-D90C4E751EC2}" srcOrd="0" destOrd="0" presId="urn:microsoft.com/office/officeart/2005/8/layout/default"/>
    <dgm:cxn modelId="{BA7F17CD-BE59-4FCE-AFFE-48FB41DB882A}" type="presParOf" srcId="{44FA3548-9E08-4E34-B821-F63F5224310E}" destId="{D1C58F40-68F9-41E5-AF8D-B382B172CC34}" srcOrd="1" destOrd="0" presId="urn:microsoft.com/office/officeart/2005/8/layout/default"/>
    <dgm:cxn modelId="{ECE65D03-3061-4F28-9D8A-A0EC7E15F410}" type="presParOf" srcId="{44FA3548-9E08-4E34-B821-F63F5224310E}" destId="{CC356228-9130-47A3-A017-3EFF72E9E0F0}" srcOrd="2" destOrd="0" presId="urn:microsoft.com/office/officeart/2005/8/layout/default"/>
    <dgm:cxn modelId="{99C3E6B2-5A90-4E21-A43E-41940FF69A9E}" type="presParOf" srcId="{44FA3548-9E08-4E34-B821-F63F5224310E}" destId="{A948A1BA-26B9-4346-B23C-15F276A8BCFA}" srcOrd="3" destOrd="0" presId="urn:microsoft.com/office/officeart/2005/8/layout/default"/>
    <dgm:cxn modelId="{3BE8882F-1C13-430C-B7F1-5E3CF24A1FED}" type="presParOf" srcId="{44FA3548-9E08-4E34-B821-F63F5224310E}" destId="{8B04C274-BC11-442C-8E8A-5C5EB8E9928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6FED6-63F2-41C1-AE27-C73C0397AC63}">
      <dsp:nvSpPr>
        <dsp:cNvPr id="0" name=""/>
        <dsp:cNvSpPr/>
      </dsp:nvSpPr>
      <dsp:spPr>
        <a:xfrm>
          <a:off x="0" y="0"/>
          <a:ext cx="8095488" cy="7845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Understanding the PYNQ design process</a:t>
          </a:r>
          <a:endParaRPr lang="en-GB" sz="3100" kern="1200"/>
        </a:p>
      </dsp:txBody>
      <dsp:txXfrm>
        <a:off x="22979" y="22979"/>
        <a:ext cx="7182596" cy="738597"/>
      </dsp:txXfrm>
    </dsp:sp>
    <dsp:sp modelId="{018EC325-27AB-4EE0-BFCC-928981505FE1}">
      <dsp:nvSpPr>
        <dsp:cNvPr id="0" name=""/>
        <dsp:cNvSpPr/>
      </dsp:nvSpPr>
      <dsp:spPr>
        <a:xfrm>
          <a:off x="677997" y="927201"/>
          <a:ext cx="8095488" cy="7845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Rebuilding Base pipeline</a:t>
          </a:r>
          <a:endParaRPr lang="en-GB" sz="3100" kern="1200" dirty="0"/>
        </a:p>
      </dsp:txBody>
      <dsp:txXfrm>
        <a:off x="700976" y="950180"/>
        <a:ext cx="6861571" cy="738597"/>
      </dsp:txXfrm>
    </dsp:sp>
    <dsp:sp modelId="{08085647-8195-430B-B950-8BC163B22046}">
      <dsp:nvSpPr>
        <dsp:cNvPr id="0" name=""/>
        <dsp:cNvSpPr/>
      </dsp:nvSpPr>
      <dsp:spPr>
        <a:xfrm>
          <a:off x="1345874" y="1854403"/>
          <a:ext cx="8095488" cy="7845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Understanding and rebuild IP of CV2Pynq</a:t>
          </a:r>
          <a:endParaRPr lang="en-GB" sz="3100" kern="1200" dirty="0"/>
        </a:p>
      </dsp:txBody>
      <dsp:txXfrm>
        <a:off x="1368853" y="1877382"/>
        <a:ext cx="6871691" cy="738597"/>
      </dsp:txXfrm>
    </dsp:sp>
    <dsp:sp modelId="{63A5D45B-07A9-462B-8243-77A43FD2AF5C}">
      <dsp:nvSpPr>
        <dsp:cNvPr id="0" name=""/>
        <dsp:cNvSpPr/>
      </dsp:nvSpPr>
      <dsp:spPr>
        <a:xfrm>
          <a:off x="2023871" y="2781604"/>
          <a:ext cx="8095488" cy="78455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Combine Base with cv2pynq IPs</a:t>
          </a:r>
          <a:endParaRPr lang="en-GB" sz="3100" kern="1200" dirty="0"/>
        </a:p>
      </dsp:txBody>
      <dsp:txXfrm>
        <a:off x="2046850" y="2804583"/>
        <a:ext cx="6861572" cy="738597"/>
      </dsp:txXfrm>
    </dsp:sp>
    <dsp:sp modelId="{90404B41-5EAA-4BD7-9975-85D635B69543}">
      <dsp:nvSpPr>
        <dsp:cNvPr id="0" name=""/>
        <dsp:cNvSpPr/>
      </dsp:nvSpPr>
      <dsp:spPr>
        <a:xfrm>
          <a:off x="7585527" y="600897"/>
          <a:ext cx="509960" cy="509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7700268" y="600897"/>
        <a:ext cx="280478" cy="383745"/>
      </dsp:txXfrm>
    </dsp:sp>
    <dsp:sp modelId="{6E96F037-04CA-4293-AE52-8AEA8D8DAE95}">
      <dsp:nvSpPr>
        <dsp:cNvPr id="0" name=""/>
        <dsp:cNvSpPr/>
      </dsp:nvSpPr>
      <dsp:spPr>
        <a:xfrm>
          <a:off x="8263524" y="1528099"/>
          <a:ext cx="509960" cy="509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8378265" y="1528099"/>
        <a:ext cx="280478" cy="383745"/>
      </dsp:txXfrm>
    </dsp:sp>
    <dsp:sp modelId="{D89092E0-57E5-43EC-9954-F5BE038A2715}">
      <dsp:nvSpPr>
        <dsp:cNvPr id="0" name=""/>
        <dsp:cNvSpPr/>
      </dsp:nvSpPr>
      <dsp:spPr>
        <a:xfrm>
          <a:off x="8931402" y="2455301"/>
          <a:ext cx="509960" cy="509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9046143" y="2455301"/>
        <a:ext cx="280478" cy="3837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D1075-A3FE-4724-BE3D-518078B1209C}">
      <dsp:nvSpPr>
        <dsp:cNvPr id="0" name=""/>
        <dsp:cNvSpPr/>
      </dsp:nvSpPr>
      <dsp:spPr>
        <a:xfrm>
          <a:off x="0" y="8572"/>
          <a:ext cx="10119359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Testing the example of the cranny's edge detection.</a:t>
          </a:r>
        </a:p>
      </dsp:txBody>
      <dsp:txXfrm>
        <a:off x="31613" y="40185"/>
        <a:ext cx="10056133" cy="584369"/>
      </dsp:txXfrm>
    </dsp:sp>
    <dsp:sp modelId="{608E2586-6DCA-43C2-9ACC-453745594F16}">
      <dsp:nvSpPr>
        <dsp:cNvPr id="0" name=""/>
        <dsp:cNvSpPr/>
      </dsp:nvSpPr>
      <dsp:spPr>
        <a:xfrm>
          <a:off x="0" y="733927"/>
          <a:ext cx="10119359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Rebuilding the </a:t>
          </a:r>
          <a:r>
            <a:rPr lang="en-US" sz="2700" kern="1200" dirty="0" err="1"/>
            <a:t>Vivado</a:t>
          </a:r>
          <a:r>
            <a:rPr lang="en-US" sz="2700" kern="1200" dirty="0"/>
            <a:t> file of the </a:t>
          </a:r>
          <a:r>
            <a:rPr lang="en-US" sz="2700" kern="1200" dirty="0" err="1"/>
            <a:t>pynq</a:t>
          </a:r>
          <a:r>
            <a:rPr lang="en-US" sz="2700" kern="1200" dirty="0"/>
            <a:t> base hardware.</a:t>
          </a:r>
        </a:p>
      </dsp:txBody>
      <dsp:txXfrm>
        <a:off x="31613" y="765540"/>
        <a:ext cx="10056133" cy="584369"/>
      </dsp:txXfrm>
    </dsp:sp>
    <dsp:sp modelId="{C35B7CC9-337B-4EE4-8151-BEA3F1121183}">
      <dsp:nvSpPr>
        <dsp:cNvPr id="0" name=""/>
        <dsp:cNvSpPr/>
      </dsp:nvSpPr>
      <dsp:spPr>
        <a:xfrm>
          <a:off x="0" y="1459282"/>
          <a:ext cx="10119359" cy="6475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Understand CV2pynq hardware</a:t>
          </a:r>
        </a:p>
      </dsp:txBody>
      <dsp:txXfrm>
        <a:off x="31613" y="1490895"/>
        <a:ext cx="10056133" cy="584369"/>
      </dsp:txXfrm>
    </dsp:sp>
    <dsp:sp modelId="{6D0A560F-C51E-40C6-89C8-5570752C65D9}">
      <dsp:nvSpPr>
        <dsp:cNvPr id="0" name=""/>
        <dsp:cNvSpPr/>
      </dsp:nvSpPr>
      <dsp:spPr>
        <a:xfrm>
          <a:off x="0" y="2184637"/>
          <a:ext cx="10119359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Building CV2pynq Ips and system</a:t>
          </a:r>
        </a:p>
      </dsp:txBody>
      <dsp:txXfrm>
        <a:off x="31613" y="2216250"/>
        <a:ext cx="10056133" cy="584369"/>
      </dsp:txXfrm>
    </dsp:sp>
    <dsp:sp modelId="{BB80F207-0B0D-444F-A327-F6912D990584}">
      <dsp:nvSpPr>
        <dsp:cNvPr id="0" name=""/>
        <dsp:cNvSpPr/>
      </dsp:nvSpPr>
      <dsp:spPr>
        <a:xfrm>
          <a:off x="0" y="2909992"/>
          <a:ext cx="10119359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Develop and test the pipeline </a:t>
          </a:r>
        </a:p>
      </dsp:txBody>
      <dsp:txXfrm>
        <a:off x="31613" y="2941605"/>
        <a:ext cx="10056133" cy="584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F41082-B032-4FC3-8BFB-B636ED35C939}">
      <dsp:nvSpPr>
        <dsp:cNvPr id="0" name=""/>
        <dsp:cNvSpPr/>
      </dsp:nvSpPr>
      <dsp:spPr>
        <a:xfrm>
          <a:off x="0" y="0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RTL analysis</a:t>
          </a:r>
        </a:p>
      </dsp:txBody>
      <dsp:txXfrm>
        <a:off x="32418" y="32418"/>
        <a:ext cx="8094307" cy="1041985"/>
      </dsp:txXfrm>
    </dsp:sp>
    <dsp:sp modelId="{B5295FF1-F68F-4640-9791-43E79BA4947A}">
      <dsp:nvSpPr>
        <dsp:cNvPr id="0" name=""/>
        <dsp:cNvSpPr/>
      </dsp:nvSpPr>
      <dsp:spPr>
        <a:xfrm>
          <a:off x="819587" y="1291291"/>
          <a:ext cx="9288654" cy="11068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Runs example programs</a:t>
          </a:r>
        </a:p>
      </dsp:txBody>
      <dsp:txXfrm>
        <a:off x="852005" y="1323709"/>
        <a:ext cx="7684797" cy="1041985"/>
      </dsp:txXfrm>
    </dsp:sp>
    <dsp:sp modelId="{0FA57ABC-AD8E-4D88-8466-1E5C18BE72D0}">
      <dsp:nvSpPr>
        <dsp:cNvPr id="0" name=""/>
        <dsp:cNvSpPr/>
      </dsp:nvSpPr>
      <dsp:spPr>
        <a:xfrm>
          <a:off x="1639174" y="2582583"/>
          <a:ext cx="9288654" cy="11068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Frames per sounds</a:t>
          </a:r>
        </a:p>
      </dsp:txBody>
      <dsp:txXfrm>
        <a:off x="1671592" y="2615001"/>
        <a:ext cx="7684797" cy="1041985"/>
      </dsp:txXfrm>
    </dsp:sp>
    <dsp:sp modelId="{77BA535C-538F-4DFA-949B-98F2F3001495}">
      <dsp:nvSpPr>
        <dsp:cNvPr id="0" name=""/>
        <dsp:cNvSpPr/>
      </dsp:nvSpPr>
      <dsp:spPr>
        <a:xfrm>
          <a:off x="8569220" y="839339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731092" y="839339"/>
        <a:ext cx="395689" cy="541373"/>
      </dsp:txXfrm>
    </dsp:sp>
    <dsp:sp modelId="{8050BBF6-F3F0-4351-9B38-B9AE8D7C3059}">
      <dsp:nvSpPr>
        <dsp:cNvPr id="0" name=""/>
        <dsp:cNvSpPr/>
      </dsp:nvSpPr>
      <dsp:spPr>
        <a:xfrm>
          <a:off x="9388807" y="2123252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9550679" y="2123252"/>
        <a:ext cx="395689" cy="5413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9AC85-56C9-4F5C-B22E-D90C4E751EC2}">
      <dsp:nvSpPr>
        <dsp:cNvPr id="0" name=""/>
        <dsp:cNvSpPr/>
      </dsp:nvSpPr>
      <dsp:spPr>
        <a:xfrm>
          <a:off x="0" y="834390"/>
          <a:ext cx="3162299" cy="18973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Improved image processing </a:t>
          </a:r>
        </a:p>
      </dsp:txBody>
      <dsp:txXfrm>
        <a:off x="0" y="834390"/>
        <a:ext cx="3162299" cy="1897380"/>
      </dsp:txXfrm>
    </dsp:sp>
    <dsp:sp modelId="{CC356228-9130-47A3-A017-3EFF72E9E0F0}">
      <dsp:nvSpPr>
        <dsp:cNvPr id="0" name=""/>
        <dsp:cNvSpPr/>
      </dsp:nvSpPr>
      <dsp:spPr>
        <a:xfrm>
          <a:off x="3478530" y="834390"/>
          <a:ext cx="3162299" cy="18973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As edge detection is used in many fields</a:t>
          </a:r>
        </a:p>
      </dsp:txBody>
      <dsp:txXfrm>
        <a:off x="3478530" y="834390"/>
        <a:ext cx="3162299" cy="1897380"/>
      </dsp:txXfrm>
    </dsp:sp>
    <dsp:sp modelId="{8B04C274-BC11-442C-8E8A-5C5EB8E99287}">
      <dsp:nvSpPr>
        <dsp:cNvPr id="0" name=""/>
        <dsp:cNvSpPr/>
      </dsp:nvSpPr>
      <dsp:spPr>
        <a:xfrm>
          <a:off x="6957059" y="834390"/>
          <a:ext cx="3162299" cy="189738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Building IC</a:t>
          </a:r>
        </a:p>
      </dsp:txBody>
      <dsp:txXfrm>
        <a:off x="6957059" y="834390"/>
        <a:ext cx="3162299" cy="1897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09806-642A-47B7-A6C6-3E1FF7FD8FD9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3A1F9-A6A8-49BF-BC87-3709ED5351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8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612F-32BF-4900-BE94-64B76C2B7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DCFE8-0E1F-4197-A81D-4CAA85F78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3B4D-23DF-46EE-BB05-B0214832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71278-8901-4047-9924-E30B6911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8581E-CED8-4E6A-B7D6-4D3DC6C0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9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A233-4F20-44EE-A34D-C30D15B6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E7695-64A5-4DF8-BCFD-94E640165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23DFF-F6E9-46D9-A514-A1A37CE1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FFE7B-8E23-47BC-9BCA-4693EDD6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C1546-9A05-4247-A64B-948BBD12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0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BAB8E-CFEA-45CA-A30D-D484BB408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98E1A-CF7E-48F8-888A-9F2762CFE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7C321-E54A-4ECE-B8EF-4A3FAD6C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7C0CA-B017-45A3-A500-238BD7E2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C08AF-59D3-4A1E-9E1B-7AAABFB7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6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45D4-1D27-4EBA-B0D9-CFE2192A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F22DC-E92A-4AAA-8425-F5AD434DF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062AD-15C4-42BE-9AE9-0F13123E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815ED-08F0-4773-8F6F-C3EC562E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35C5-1F91-480D-BF94-11C5D3A8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8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D407-F56F-4505-ABD2-2024BF77D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4B4BF-72F2-4BC4-AC73-C35348A3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D6E14-D7FE-4EAB-81FC-1DCED8AB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C582B-32D1-4660-B5DB-FA528820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71CA-18CE-4A3A-9287-F88680B8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05DAC-E551-4FBD-A115-A1B0B71D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C89B-A621-4036-92CD-3ACD111EB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56105-26E4-44D3-B80F-6212CCDA5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C438F-214F-45CD-B61B-1C78E1D8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4EEDA-8339-4C98-AC28-7BD209EA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4B41B-6E37-4A91-A189-D7AF12B1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02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D4EE-3C6C-4DA3-9EF9-BE7105E9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2671E-2B3F-4430-AB58-503105778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8C1A1-0643-4E5A-9BC0-44CC4D280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6E72C-66CF-4163-BD6E-F93EE0A4E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8E6B7D-BD15-4439-AC3F-5001224F8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A40C5-0982-4CC3-918C-A6DA88F2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6A105-2D36-4E92-8E2F-39BD2E89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1B370-6E7E-47FE-9A64-E5718D56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8EAB-875D-404B-8CA3-358B3F6D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4B5D8-97BB-444B-98FF-109A78F67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B9126-0A7F-466D-9B3A-76276B35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BCC5A-7E5D-4C8B-9D26-9F19E63DB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3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A4B504-0660-4E40-B803-D4010330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8C54D-8AAD-4C71-B9F6-A747494A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6006-51EA-4931-A0D2-C9841167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49FD-7753-41F4-9FD9-7D2F483F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012E9-D213-4BB6-9544-ACA0F0F2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0470A-19E5-435C-B5A7-33D27A4B6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BA5CB-ED29-497C-A13E-7D144398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80A6E-A331-443F-8C6F-DD2BD0128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432AE-D1DC-49E0-8BEC-FD784122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0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A346-E07A-4068-843D-261ADCDF6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CF088-28B0-4898-AB0E-397BE7D9B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3AD3B-FDE4-4213-922B-A59066E0A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601D8-731D-4E88-8E4B-0B69792E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0596A-2C03-451C-BC4E-9F82D21A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76E27-9D6A-4EAF-9A21-21EE400F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2A8DA-196B-4FB4-BB5B-A3D82A18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38C17-1398-4310-89FB-78B4C3453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A1194-C1D6-43B1-9EF0-E95F5E4F4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98CF1-144A-0648-B9C7-1FB3BEE7906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FA430-FC7C-4E74-A352-F65CAFE31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AB54A-2934-4C48-B5A3-CEFD65C39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97D82-0BE3-AC45-9CA5-4D3E8F3D599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B367CC9-C950-46EC-AF0A-5E4E8F511FE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953" y="185738"/>
            <a:ext cx="1987300" cy="7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1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EA20-D6F8-884B-9331-C6644AA83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858" y="5110423"/>
            <a:ext cx="10906061" cy="671540"/>
          </a:xfrm>
          <a:noFill/>
        </p:spPr>
        <p:txBody>
          <a:bodyPr anchor="ctr">
            <a:normAutofit/>
          </a:bodyPr>
          <a:lstStyle/>
          <a:p>
            <a:r>
              <a:rPr lang="en-IN" sz="4100" dirty="0"/>
              <a:t>Edge detection with FPGA </a:t>
            </a:r>
            <a:endParaRPr lang="en-US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0F51A-7DE5-854D-956E-AF4FC39DE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858" y="5855843"/>
            <a:ext cx="10906061" cy="458470"/>
          </a:xfrm>
          <a:noFill/>
        </p:spPr>
        <p:txBody>
          <a:bodyPr>
            <a:normAutofit/>
          </a:bodyPr>
          <a:lstStyle/>
          <a:p>
            <a:r>
              <a:rPr lang="en-IN" dirty="0"/>
              <a:t>Major project </a:t>
            </a:r>
            <a:endParaRPr lang="en-US" dirty="0"/>
          </a:p>
        </p:txBody>
      </p:sp>
      <p:pic>
        <p:nvPicPr>
          <p:cNvPr id="1026" name="Picture 2" descr="Edge Detection - MATLAB &amp; Simulink">
            <a:extLst>
              <a:ext uri="{FF2B5EF4-FFF2-40B4-BE49-F238E27FC236}">
                <a16:creationId xmlns:a16="http://schemas.microsoft.com/office/drawing/2014/main" id="{A4820AD6-DC31-4704-A66E-5E9B000A5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 r="-1" b="7245"/>
          <a:stretch/>
        </p:blipFill>
        <p:spPr bwMode="auto">
          <a:xfrm>
            <a:off x="2170029" y="804672"/>
            <a:ext cx="7851943" cy="3554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695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F23D9-1556-4A19-8C13-4FA8121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conclusion</a:t>
            </a:r>
            <a:endParaRPr lang="en-GB" sz="4000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5EEAB3-0B8F-3C62-BA7A-FBFC3A0820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212745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890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EE09-3E99-4082-A4DF-7E9AB206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50106-C66E-4DBE-A295-68AFAF213C45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By Shubham Haria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1</a:t>
            </a:r>
            <a:r>
              <a:rPr lang="en-US" sz="2000" baseline="30000"/>
              <a:t>st</a:t>
            </a:r>
            <a:r>
              <a:rPr lang="en-US" sz="2000"/>
              <a:t> marker: zhijun yang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2</a:t>
            </a:r>
            <a:r>
              <a:rPr lang="en-US" sz="2000" baseline="30000"/>
              <a:t>nd</a:t>
            </a:r>
            <a:r>
              <a:rPr lang="en-US" sz="2000"/>
              <a:t> marker: Inas El-Aroussi</a:t>
            </a:r>
          </a:p>
        </p:txBody>
      </p:sp>
    </p:spTree>
    <p:extLst>
      <p:ext uri="{BB962C8B-B14F-4D97-AF65-F5344CB8AC3E}">
        <p14:creationId xmlns:p14="http://schemas.microsoft.com/office/powerpoint/2010/main" val="3448150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73E-7730-477F-A840-B6AE8A96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Aim</a:t>
            </a:r>
            <a:endParaRPr lang="en-GB" sz="400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A68DEB-6323-4FEC-B313-E7973422BF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509114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81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178A-D04B-4792-A79A-5C77AC27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0406C-489E-4080-AB2E-A73DDC5F5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code from the </a:t>
            </a:r>
            <a:r>
              <a:rPr lang="en-US" dirty="0" err="1"/>
              <a:t>pynq</a:t>
            </a:r>
            <a:r>
              <a:rPr lang="en-US" dirty="0"/>
              <a:t> </a:t>
            </a:r>
          </a:p>
          <a:p>
            <a:endParaRPr lang="en-GB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0E8B68-653F-48AF-A85A-C9986CDBD9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505075"/>
            <a:ext cx="486398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59324-6AC3-4B3F-81C4-19DCA4D33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149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Cv2 </a:t>
            </a:r>
            <a:r>
              <a:rPr lang="en-US" dirty="0" err="1"/>
              <a:t>pynq</a:t>
            </a:r>
            <a:r>
              <a:rPr lang="en-US" dirty="0"/>
              <a:t> project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A3D66D-B5BF-4D53-A019-EC6E825427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1409" y="2505075"/>
            <a:ext cx="4312580" cy="35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6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FC20-5D8B-42FF-9160-BD2C7054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research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BA59C-FA57-406C-8384-26867DAAA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FPGA?</a:t>
            </a:r>
          </a:p>
          <a:p>
            <a:endParaRPr lang="en-GB" dirty="0"/>
          </a:p>
        </p:txBody>
      </p:sp>
      <p:pic>
        <p:nvPicPr>
          <p:cNvPr id="7" name="Content Placeholder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48D5B9F-83DA-4650-B767-22372E5CC7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3" y="2378466"/>
            <a:ext cx="5180013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659C2-A279-41D0-B4A2-4F4670F7E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149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Processor vs FPGA</a:t>
            </a:r>
            <a:endParaRPr lang="en-GB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1DF58345-E37F-4FA2-8C7B-207C9BBD1A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"/>
          <a:stretch/>
        </p:blipFill>
        <p:spPr>
          <a:xfrm>
            <a:off x="6414089" y="2505075"/>
            <a:ext cx="4699410" cy="3557979"/>
          </a:xfrm>
        </p:spPr>
      </p:pic>
    </p:spTree>
    <p:extLst>
      <p:ext uri="{BB962C8B-B14F-4D97-AF65-F5344CB8AC3E}">
        <p14:creationId xmlns:p14="http://schemas.microsoft.com/office/powerpoint/2010/main" val="199432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FC20-5D8B-42FF-9160-BD2C7054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research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BA59C-FA57-406C-8384-26867DAAA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Edge detection</a:t>
            </a:r>
          </a:p>
          <a:p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8D5B9F-83DA-4650-B767-22372E5CC7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77" y="2378466"/>
            <a:ext cx="4912784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659C2-A279-41D0-B4A2-4F4670F7E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149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Types of edge detection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1F4282-95EC-4413-B633-D36303709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2" y="2505075"/>
            <a:ext cx="4912784" cy="355797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232388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C298-0D17-4A04-8ABD-D69D6A965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Project development</a:t>
            </a:r>
            <a:endParaRPr lang="en-GB" sz="4000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C2D7F70-53BB-3A5F-942D-566D78F780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249913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731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80FF-2C51-4685-95AF-6D33163FB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Innovative ideas</a:t>
            </a:r>
            <a:endParaRPr lang="en-GB" sz="4000">
              <a:solidFill>
                <a:schemeClr val="tx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358ED-6643-44D9-82EC-9F7576CF2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a custom overlay that was combination of Base pipeline and Cv2 library.</a:t>
            </a:r>
          </a:p>
          <a:p>
            <a:pPr lvl="1"/>
            <a:r>
              <a:rPr lang="en-US" dirty="0"/>
              <a:t>Runs all the examples</a:t>
            </a:r>
          </a:p>
          <a:p>
            <a:pPr lvl="1"/>
            <a:r>
              <a:rPr lang="en-US" dirty="0"/>
              <a:t>Enable acceleration features</a:t>
            </a:r>
          </a:p>
          <a:p>
            <a:pPr lvl="1"/>
            <a:r>
              <a:rPr lang="en-US" dirty="0"/>
              <a:t>Reduce load on processors for image processing and use hardware acceleration.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47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2EC5-0FC5-482C-B300-5AFBD2A0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Testing and validation</a:t>
            </a:r>
            <a:endParaRPr lang="en-GB" sz="4000" dirty="0"/>
          </a:p>
        </p:txBody>
      </p:sp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65F0B0DA-E29B-8D38-832A-8378878202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94046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45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7111-9090-45A9-ACD5-C422F5AEB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pic>
        <p:nvPicPr>
          <p:cNvPr id="4" name="GMT20220510-182548_Recording_1686x768">
            <a:hlinkClick r:id="" action="ppaction://media"/>
            <a:extLst>
              <a:ext uri="{FF2B5EF4-FFF2-40B4-BE49-F238E27FC236}">
                <a16:creationId xmlns:a16="http://schemas.microsoft.com/office/drawing/2014/main" id="{26E0B5B2-B1FC-4976-88EC-9F2A52BDE5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9213" y="1825625"/>
            <a:ext cx="9553575" cy="4351338"/>
          </a:xfrm>
        </p:spPr>
      </p:pic>
    </p:spTree>
    <p:extLst>
      <p:ext uri="{BB962C8B-B14F-4D97-AF65-F5344CB8AC3E}">
        <p14:creationId xmlns:p14="http://schemas.microsoft.com/office/powerpoint/2010/main" val="25760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1588</TotalTime>
  <Words>167</Words>
  <Application>Microsoft Office PowerPoint</Application>
  <PresentationFormat>Widescreen</PresentationFormat>
  <Paragraphs>40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Theme1</vt:lpstr>
      <vt:lpstr>Edge detection with FPGA </vt:lpstr>
      <vt:lpstr>Aim</vt:lpstr>
      <vt:lpstr>State of the art</vt:lpstr>
      <vt:lpstr>Background research</vt:lpstr>
      <vt:lpstr>Background research</vt:lpstr>
      <vt:lpstr>Project development</vt:lpstr>
      <vt:lpstr>Innovative ideas</vt:lpstr>
      <vt:lpstr>Testing and validation</vt:lpstr>
      <vt:lpstr>Testing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detection with fpga</dc:title>
  <dc:creator>Shubham Paresh Haria</dc:creator>
  <cp:lastModifiedBy>Shubham Paresh Haria</cp:lastModifiedBy>
  <cp:revision>4</cp:revision>
  <dcterms:created xsi:type="dcterms:W3CDTF">2022-03-16T17:23:46Z</dcterms:created>
  <dcterms:modified xsi:type="dcterms:W3CDTF">2022-05-11T22:34:50Z</dcterms:modified>
</cp:coreProperties>
</file>